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77030-3F6E-4A47-BE04-D1264A14F0C7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9546ACEC-6BC9-4563-87EA-9EE7347B4AE9}">
      <dgm:prSet phldrT="[Text]" custT="1"/>
      <dgm:spPr>
        <a:solidFill>
          <a:srgbClr val="CC0000"/>
        </a:solidFill>
      </dgm:spPr>
      <dgm:t>
        <a:bodyPr/>
        <a:lstStyle/>
        <a:p>
          <a:endParaRPr lang="en-US" sz="4400" dirty="0" smtClean="0"/>
        </a:p>
        <a:p>
          <a:r>
            <a:rPr lang="en-US" sz="4000" dirty="0" smtClean="0"/>
            <a:t>Citizens</a:t>
          </a:r>
          <a:endParaRPr lang="en-US" sz="4000" dirty="0"/>
        </a:p>
      </dgm:t>
    </dgm:pt>
    <dgm:pt modelId="{1AA76FB0-C439-48F5-89B2-62E4389AB846}" type="parTrans" cxnId="{993EE611-422C-4744-9062-B30C6631A8C2}">
      <dgm:prSet/>
      <dgm:spPr/>
      <dgm:t>
        <a:bodyPr/>
        <a:lstStyle/>
        <a:p>
          <a:endParaRPr lang="en-US"/>
        </a:p>
      </dgm:t>
    </dgm:pt>
    <dgm:pt modelId="{8EC7D8EC-4050-4623-9D42-22A9E07A18B3}" type="sibTrans" cxnId="{993EE611-422C-4744-9062-B30C6631A8C2}">
      <dgm:prSet/>
      <dgm:spPr/>
      <dgm:t>
        <a:bodyPr/>
        <a:lstStyle/>
        <a:p>
          <a:endParaRPr lang="en-US"/>
        </a:p>
      </dgm:t>
    </dgm:pt>
    <dgm:pt modelId="{8B56757A-8008-4025-9E32-3849D1A52A8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err="1" smtClean="0"/>
            <a:t>Metics</a:t>
          </a:r>
          <a:endParaRPr lang="en-US" sz="6500" dirty="0"/>
        </a:p>
      </dgm:t>
    </dgm:pt>
    <dgm:pt modelId="{7606B8F9-953C-48FA-A960-CE11727BABF6}" type="parTrans" cxnId="{842FFACA-9EB1-454C-AEC9-C0DCEB778DA4}">
      <dgm:prSet/>
      <dgm:spPr/>
      <dgm:t>
        <a:bodyPr/>
        <a:lstStyle/>
        <a:p>
          <a:endParaRPr lang="en-US"/>
        </a:p>
      </dgm:t>
    </dgm:pt>
    <dgm:pt modelId="{D3471CF9-B3F0-4648-AF81-0ED303B559E6}" type="sibTrans" cxnId="{842FFACA-9EB1-454C-AEC9-C0DCEB778DA4}">
      <dgm:prSet/>
      <dgm:spPr/>
      <dgm:t>
        <a:bodyPr/>
        <a:lstStyle/>
        <a:p>
          <a:endParaRPr lang="en-US"/>
        </a:p>
      </dgm:t>
    </dgm:pt>
    <dgm:pt modelId="{0DC6312E-398A-4C12-9DB1-E30FCDC0D65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smtClean="0"/>
            <a:t>Slaves</a:t>
          </a:r>
          <a:endParaRPr lang="en-US" sz="4000" dirty="0"/>
        </a:p>
      </dgm:t>
    </dgm:pt>
    <dgm:pt modelId="{D3D2A370-3C97-4C2F-879B-AD36EAB71D30}" type="parTrans" cxnId="{48768CB8-236A-4044-A809-435E98FF8820}">
      <dgm:prSet/>
      <dgm:spPr/>
      <dgm:t>
        <a:bodyPr/>
        <a:lstStyle/>
        <a:p>
          <a:endParaRPr lang="en-US"/>
        </a:p>
      </dgm:t>
    </dgm:pt>
    <dgm:pt modelId="{FEB59726-F54C-42C1-AD6C-0775E9F1FF33}" type="sibTrans" cxnId="{48768CB8-236A-4044-A809-435E98FF8820}">
      <dgm:prSet/>
      <dgm:spPr/>
      <dgm:t>
        <a:bodyPr/>
        <a:lstStyle/>
        <a:p>
          <a:endParaRPr lang="en-US"/>
        </a:p>
      </dgm:t>
    </dgm:pt>
    <dgm:pt modelId="{2E0729D4-15D3-4913-9A5D-D1BBF470E5EA}" type="pres">
      <dgm:prSet presAssocID="{57477030-3F6E-4A47-BE04-D1264A14F0C7}" presName="Name0" presStyleCnt="0">
        <dgm:presLayoutVars>
          <dgm:dir/>
          <dgm:animLvl val="lvl"/>
          <dgm:resizeHandles val="exact"/>
        </dgm:presLayoutVars>
      </dgm:prSet>
      <dgm:spPr/>
    </dgm:pt>
    <dgm:pt modelId="{5D6A8C13-B546-4369-A86D-12163E694E77}" type="pres">
      <dgm:prSet presAssocID="{9546ACEC-6BC9-4563-87EA-9EE7347B4AE9}" presName="Name8" presStyleCnt="0"/>
      <dgm:spPr/>
    </dgm:pt>
    <dgm:pt modelId="{94876FDD-5968-4247-8FA3-3C8FAC861A38}" type="pres">
      <dgm:prSet presAssocID="{9546ACEC-6BC9-4563-87EA-9EE7347B4AE9}" presName="level" presStyleLbl="node1" presStyleIdx="0" presStyleCnt="3" custScaleX="101887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936CC-650B-4648-80C3-352673287B40}" type="pres">
      <dgm:prSet presAssocID="{9546ACEC-6BC9-4563-87EA-9EE7347B4A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F8F25-B7F1-4E7E-A0C4-02041E5516D5}" type="pres">
      <dgm:prSet presAssocID="{8B56757A-8008-4025-9E32-3849D1A52A8A}" presName="Name8" presStyleCnt="0"/>
      <dgm:spPr/>
    </dgm:pt>
    <dgm:pt modelId="{BC9A5FD4-CB42-4965-A860-587B83B3B043}" type="pres">
      <dgm:prSet presAssocID="{8B56757A-8008-4025-9E32-3849D1A52A8A}" presName="level" presStyleLbl="node1" presStyleIdx="1" presStyleCnt="3" custLinFactNeighborX="472" custLinFactNeighborY="-137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D3136D-D204-48DD-903C-C4218F113B84}" type="pres">
      <dgm:prSet presAssocID="{8B56757A-8008-4025-9E32-3849D1A52A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C62BED-DA0F-46CF-B523-C5B02013744E}" type="pres">
      <dgm:prSet presAssocID="{0DC6312E-398A-4C12-9DB1-E30FCDC0D65D}" presName="Name8" presStyleCnt="0"/>
      <dgm:spPr/>
    </dgm:pt>
    <dgm:pt modelId="{CF014FC6-CB32-4699-9463-D8F58CBB590F}" type="pres">
      <dgm:prSet presAssocID="{0DC6312E-398A-4C12-9DB1-E30FCDC0D65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6263A6-3854-4565-B4E6-0B89CDA3B42B}" type="pres">
      <dgm:prSet presAssocID="{0DC6312E-398A-4C12-9DB1-E30FCDC0D6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93EE611-422C-4744-9062-B30C6631A8C2}" srcId="{57477030-3F6E-4A47-BE04-D1264A14F0C7}" destId="{9546ACEC-6BC9-4563-87EA-9EE7347B4AE9}" srcOrd="0" destOrd="0" parTransId="{1AA76FB0-C439-48F5-89B2-62E4389AB846}" sibTransId="{8EC7D8EC-4050-4623-9D42-22A9E07A18B3}"/>
    <dgm:cxn modelId="{E52A3EF0-9752-4BE9-A54C-C4BF2111AB15}" type="presOf" srcId="{0DC6312E-398A-4C12-9DB1-E30FCDC0D65D}" destId="{BB6263A6-3854-4565-B4E6-0B89CDA3B42B}" srcOrd="1" destOrd="0" presId="urn:microsoft.com/office/officeart/2005/8/layout/pyramid1"/>
    <dgm:cxn modelId="{A22E379B-1F7F-4B3A-A2A1-DE7F7EEC2B07}" type="presOf" srcId="{8B56757A-8008-4025-9E32-3849D1A52A8A}" destId="{BC9A5FD4-CB42-4965-A860-587B83B3B043}" srcOrd="0" destOrd="0" presId="urn:microsoft.com/office/officeart/2005/8/layout/pyramid1"/>
    <dgm:cxn modelId="{44C40A03-1D5C-4B72-9B77-4A480FB4C1A0}" type="presOf" srcId="{0DC6312E-398A-4C12-9DB1-E30FCDC0D65D}" destId="{CF014FC6-CB32-4699-9463-D8F58CBB590F}" srcOrd="0" destOrd="0" presId="urn:microsoft.com/office/officeart/2005/8/layout/pyramid1"/>
    <dgm:cxn modelId="{48768CB8-236A-4044-A809-435E98FF8820}" srcId="{57477030-3F6E-4A47-BE04-D1264A14F0C7}" destId="{0DC6312E-398A-4C12-9DB1-E30FCDC0D65D}" srcOrd="2" destOrd="0" parTransId="{D3D2A370-3C97-4C2F-879B-AD36EAB71D30}" sibTransId="{FEB59726-F54C-42C1-AD6C-0775E9F1FF33}"/>
    <dgm:cxn modelId="{E552235E-6B40-4B47-9F64-AA344A367045}" type="presOf" srcId="{9546ACEC-6BC9-4563-87EA-9EE7347B4AE9}" destId="{94876FDD-5968-4247-8FA3-3C8FAC861A38}" srcOrd="0" destOrd="0" presId="urn:microsoft.com/office/officeart/2005/8/layout/pyramid1"/>
    <dgm:cxn modelId="{A82D136E-D829-448E-BBE8-E2618D18EE45}" type="presOf" srcId="{57477030-3F6E-4A47-BE04-D1264A14F0C7}" destId="{2E0729D4-15D3-4913-9A5D-D1BBF470E5EA}" srcOrd="0" destOrd="0" presId="urn:microsoft.com/office/officeart/2005/8/layout/pyramid1"/>
    <dgm:cxn modelId="{27507784-0D40-4D3B-8213-7C72643B4EFC}" type="presOf" srcId="{9546ACEC-6BC9-4563-87EA-9EE7347B4AE9}" destId="{471936CC-650B-4648-80C3-352673287B40}" srcOrd="1" destOrd="0" presId="urn:microsoft.com/office/officeart/2005/8/layout/pyramid1"/>
    <dgm:cxn modelId="{F9466288-637D-40F4-A3D0-E50BF7277019}" type="presOf" srcId="{8B56757A-8008-4025-9E32-3849D1A52A8A}" destId="{0ED3136D-D204-48DD-903C-C4218F113B84}" srcOrd="1" destOrd="0" presId="urn:microsoft.com/office/officeart/2005/8/layout/pyramid1"/>
    <dgm:cxn modelId="{842FFACA-9EB1-454C-AEC9-C0DCEB778DA4}" srcId="{57477030-3F6E-4A47-BE04-D1264A14F0C7}" destId="{8B56757A-8008-4025-9E32-3849D1A52A8A}" srcOrd="1" destOrd="0" parTransId="{7606B8F9-953C-48FA-A960-CE11727BABF6}" sibTransId="{D3471CF9-B3F0-4648-AF81-0ED303B559E6}"/>
    <dgm:cxn modelId="{37252BF5-8F62-494E-96CD-8F738208BF6F}" type="presParOf" srcId="{2E0729D4-15D3-4913-9A5D-D1BBF470E5EA}" destId="{5D6A8C13-B546-4369-A86D-12163E694E77}" srcOrd="0" destOrd="0" presId="urn:microsoft.com/office/officeart/2005/8/layout/pyramid1"/>
    <dgm:cxn modelId="{C894199B-D723-45CD-85B5-87AB3FBE2812}" type="presParOf" srcId="{5D6A8C13-B546-4369-A86D-12163E694E77}" destId="{94876FDD-5968-4247-8FA3-3C8FAC861A38}" srcOrd="0" destOrd="0" presId="urn:microsoft.com/office/officeart/2005/8/layout/pyramid1"/>
    <dgm:cxn modelId="{D4E76F60-AA04-48FB-B40B-93C23CDCA297}" type="presParOf" srcId="{5D6A8C13-B546-4369-A86D-12163E694E77}" destId="{471936CC-650B-4648-80C3-352673287B40}" srcOrd="1" destOrd="0" presId="urn:microsoft.com/office/officeart/2005/8/layout/pyramid1"/>
    <dgm:cxn modelId="{46159ABE-0CC6-477A-B30E-17C3E5723B88}" type="presParOf" srcId="{2E0729D4-15D3-4913-9A5D-D1BBF470E5EA}" destId="{9E6F8F25-B7F1-4E7E-A0C4-02041E5516D5}" srcOrd="1" destOrd="0" presId="urn:microsoft.com/office/officeart/2005/8/layout/pyramid1"/>
    <dgm:cxn modelId="{C68A02F0-64B8-4F29-BF3A-CD20EABBB8BF}" type="presParOf" srcId="{9E6F8F25-B7F1-4E7E-A0C4-02041E5516D5}" destId="{BC9A5FD4-CB42-4965-A860-587B83B3B043}" srcOrd="0" destOrd="0" presId="urn:microsoft.com/office/officeart/2005/8/layout/pyramid1"/>
    <dgm:cxn modelId="{3B53167D-1216-457A-B9EA-4B4DE5A970C2}" type="presParOf" srcId="{9E6F8F25-B7F1-4E7E-A0C4-02041E5516D5}" destId="{0ED3136D-D204-48DD-903C-C4218F113B84}" srcOrd="1" destOrd="0" presId="urn:microsoft.com/office/officeart/2005/8/layout/pyramid1"/>
    <dgm:cxn modelId="{C449BA6C-C437-498A-8F4C-645CB6DD2CA7}" type="presParOf" srcId="{2E0729D4-15D3-4913-9A5D-D1BBF470E5EA}" destId="{01C62BED-DA0F-46CF-B523-C5B02013744E}" srcOrd="2" destOrd="0" presId="urn:microsoft.com/office/officeart/2005/8/layout/pyramid1"/>
    <dgm:cxn modelId="{C603D8C0-7E13-4412-86FB-BE3E0713C97B}" type="presParOf" srcId="{01C62BED-DA0F-46CF-B523-C5B02013744E}" destId="{CF014FC6-CB32-4699-9463-D8F58CBB590F}" srcOrd="0" destOrd="0" presId="urn:microsoft.com/office/officeart/2005/8/layout/pyramid1"/>
    <dgm:cxn modelId="{E38D5D5C-717E-4DB2-891F-96F4A7B52B8C}" type="presParOf" srcId="{01C62BED-DA0F-46CF-B523-C5B02013744E}" destId="{BB6263A6-3854-4565-B4E6-0B89CDA3B4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BED00-2BC9-43F6-9C8E-1E365DD10D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62E2CA1-C00E-437F-AEC9-80082269F069}">
      <dgm:prSet phldrT="[Text]"/>
      <dgm:spPr>
        <a:solidFill>
          <a:srgbClr val="00B050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en-CA" dirty="0" smtClean="0"/>
            <a:t>Athenian Democracy</a:t>
          </a:r>
          <a:endParaRPr lang="en-CA" dirty="0"/>
        </a:p>
      </dgm:t>
    </dgm:pt>
    <dgm:pt modelId="{B4D20D78-2B5B-41CA-9CC4-E9EE516DEF0F}" type="parTrans" cxnId="{03294752-2D38-4CD9-8BAB-FB02AB256EEC}">
      <dgm:prSet/>
      <dgm:spPr/>
      <dgm:t>
        <a:bodyPr/>
        <a:lstStyle/>
        <a:p>
          <a:endParaRPr lang="en-CA"/>
        </a:p>
      </dgm:t>
    </dgm:pt>
    <dgm:pt modelId="{F353E29B-64A6-4F2C-A706-9C0ED448238E}" type="sibTrans" cxnId="{03294752-2D38-4CD9-8BAB-FB02AB256EEC}">
      <dgm:prSet/>
      <dgm:spPr/>
      <dgm:t>
        <a:bodyPr/>
        <a:lstStyle/>
        <a:p>
          <a:endParaRPr lang="en-CA"/>
        </a:p>
      </dgm:t>
    </dgm:pt>
    <dgm:pt modelId="{2E8AC139-D6A7-4C7E-A751-732E5D69388D}">
      <dgm:prSet phldrT="[Text]"/>
      <dgm:spPr>
        <a:solidFill>
          <a:srgbClr val="00B050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en-CA" dirty="0" smtClean="0"/>
            <a:t>The Assembly</a:t>
          </a:r>
          <a:endParaRPr lang="en-CA" dirty="0"/>
        </a:p>
      </dgm:t>
    </dgm:pt>
    <dgm:pt modelId="{F52548E6-B30E-4A51-BC6D-3C152CF4FFF3}" type="parTrans" cxnId="{84D84655-93FD-4D4F-ACF6-37F654E4074C}">
      <dgm:prSet/>
      <dgm:spPr>
        <a:solidFill>
          <a:srgbClr val="00B050"/>
        </a:solidFill>
      </dgm:spPr>
      <dgm:t>
        <a:bodyPr/>
        <a:lstStyle/>
        <a:p>
          <a:endParaRPr lang="en-CA"/>
        </a:p>
      </dgm:t>
    </dgm:pt>
    <dgm:pt modelId="{ABFD7E0B-7245-497E-886D-3B97E9CF899C}" type="sibTrans" cxnId="{84D84655-93FD-4D4F-ACF6-37F654E4074C}">
      <dgm:prSet/>
      <dgm:spPr/>
      <dgm:t>
        <a:bodyPr/>
        <a:lstStyle/>
        <a:p>
          <a:endParaRPr lang="en-CA"/>
        </a:p>
      </dgm:t>
    </dgm:pt>
    <dgm:pt modelId="{0DA52445-8B32-47B8-B318-0B49D95D51D9}">
      <dgm:prSet phldrT="[Text]"/>
      <dgm:spPr>
        <a:solidFill>
          <a:srgbClr val="00B050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en-CA" dirty="0" smtClean="0"/>
            <a:t>The Council of 500</a:t>
          </a:r>
          <a:endParaRPr lang="en-CA" dirty="0"/>
        </a:p>
      </dgm:t>
    </dgm:pt>
    <dgm:pt modelId="{53BAF4FA-4F94-4751-BF57-5A63F8FDABC4}" type="parTrans" cxnId="{5D1C891F-A74B-482B-88AA-502743FDB02D}">
      <dgm:prSet/>
      <dgm:spPr/>
      <dgm:t>
        <a:bodyPr/>
        <a:lstStyle/>
        <a:p>
          <a:endParaRPr lang="en-CA"/>
        </a:p>
      </dgm:t>
    </dgm:pt>
    <dgm:pt modelId="{C3BDAA81-5599-4E07-8BE8-21B3396443A9}" type="sibTrans" cxnId="{5D1C891F-A74B-482B-88AA-502743FDB02D}">
      <dgm:prSet/>
      <dgm:spPr/>
      <dgm:t>
        <a:bodyPr/>
        <a:lstStyle/>
        <a:p>
          <a:endParaRPr lang="en-CA"/>
        </a:p>
      </dgm:t>
    </dgm:pt>
    <dgm:pt modelId="{A2E2DD19-4F40-4927-BBAB-413068E8FCF4}">
      <dgm:prSet phldrT="[Text]"/>
      <dgm:spPr>
        <a:solidFill>
          <a:srgbClr val="00B050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en-CA" dirty="0" smtClean="0"/>
            <a:t>The Court</a:t>
          </a:r>
          <a:endParaRPr lang="en-CA" dirty="0"/>
        </a:p>
      </dgm:t>
    </dgm:pt>
    <dgm:pt modelId="{24A6F459-7833-4546-963C-DF86B91D44FA}" type="parTrans" cxnId="{31060E6E-D3DF-4956-A867-F8AB0713FFED}">
      <dgm:prSet/>
      <dgm:spPr>
        <a:solidFill>
          <a:srgbClr val="00B050"/>
        </a:solidFill>
      </dgm:spPr>
      <dgm:t>
        <a:bodyPr/>
        <a:lstStyle/>
        <a:p>
          <a:endParaRPr lang="en-CA"/>
        </a:p>
      </dgm:t>
    </dgm:pt>
    <dgm:pt modelId="{6855C55F-452D-41D7-92DC-F9D3EF160FFC}" type="sibTrans" cxnId="{31060E6E-D3DF-4956-A867-F8AB0713FFED}">
      <dgm:prSet/>
      <dgm:spPr/>
      <dgm:t>
        <a:bodyPr/>
        <a:lstStyle/>
        <a:p>
          <a:endParaRPr lang="en-CA"/>
        </a:p>
      </dgm:t>
    </dgm:pt>
    <dgm:pt modelId="{E6FB834C-EE6E-46CB-9A87-C5C9CF67CFE2}" type="pres">
      <dgm:prSet presAssocID="{BB8BED00-2BC9-43F6-9C8E-1E365DD10D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B7089B-1331-405C-BADB-0102F6ABC597}" type="pres">
      <dgm:prSet presAssocID="{162E2CA1-C00E-437F-AEC9-80082269F069}" presName="hierRoot1" presStyleCnt="0">
        <dgm:presLayoutVars>
          <dgm:hierBranch val="init"/>
        </dgm:presLayoutVars>
      </dgm:prSet>
      <dgm:spPr/>
    </dgm:pt>
    <dgm:pt modelId="{E55D920F-03BB-47F0-83BA-120AF3311F70}" type="pres">
      <dgm:prSet presAssocID="{162E2CA1-C00E-437F-AEC9-80082269F069}" presName="rootComposite1" presStyleCnt="0"/>
      <dgm:spPr/>
    </dgm:pt>
    <dgm:pt modelId="{65C99B43-A094-45A9-8B40-A468A029DBB5}" type="pres">
      <dgm:prSet presAssocID="{162E2CA1-C00E-437F-AEC9-80082269F0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BC25FF5-E3B4-452A-81B0-69C30C3F699E}" type="pres">
      <dgm:prSet presAssocID="{162E2CA1-C00E-437F-AEC9-80082269F06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7C6A10-4972-4B60-9C6C-E95DE7EDA1AE}" type="pres">
      <dgm:prSet presAssocID="{162E2CA1-C00E-437F-AEC9-80082269F069}" presName="hierChild2" presStyleCnt="0"/>
      <dgm:spPr/>
    </dgm:pt>
    <dgm:pt modelId="{271996DC-8E57-45B2-927F-E8262F23E3AC}" type="pres">
      <dgm:prSet presAssocID="{F52548E6-B30E-4A51-BC6D-3C152CF4FFF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67F364C-EA38-4B2C-B0CA-E77C47C51750}" type="pres">
      <dgm:prSet presAssocID="{2E8AC139-D6A7-4C7E-A751-732E5D69388D}" presName="hierRoot2" presStyleCnt="0">
        <dgm:presLayoutVars>
          <dgm:hierBranch val="init"/>
        </dgm:presLayoutVars>
      </dgm:prSet>
      <dgm:spPr/>
    </dgm:pt>
    <dgm:pt modelId="{3E584A1D-30B2-4BEA-862C-933720C49F5D}" type="pres">
      <dgm:prSet presAssocID="{2E8AC139-D6A7-4C7E-A751-732E5D69388D}" presName="rootComposite" presStyleCnt="0"/>
      <dgm:spPr/>
    </dgm:pt>
    <dgm:pt modelId="{F6C12585-D0F9-442D-B984-B0AE8FE89018}" type="pres">
      <dgm:prSet presAssocID="{2E8AC139-D6A7-4C7E-A751-732E5D6938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12EC2C1-9654-48C3-A1FF-247EE62CDDAA}" type="pres">
      <dgm:prSet presAssocID="{2E8AC139-D6A7-4C7E-A751-732E5D69388D}" presName="rootConnector" presStyleLbl="node2" presStyleIdx="0" presStyleCnt="3"/>
      <dgm:spPr/>
      <dgm:t>
        <a:bodyPr/>
        <a:lstStyle/>
        <a:p>
          <a:endParaRPr lang="en-US"/>
        </a:p>
      </dgm:t>
    </dgm:pt>
    <dgm:pt modelId="{DF8F587E-0BD4-44B7-9721-176F62A28D50}" type="pres">
      <dgm:prSet presAssocID="{2E8AC139-D6A7-4C7E-A751-732E5D69388D}" presName="hierChild4" presStyleCnt="0"/>
      <dgm:spPr/>
    </dgm:pt>
    <dgm:pt modelId="{4B1CEAE6-839A-4264-82B4-24E6D16CAB12}" type="pres">
      <dgm:prSet presAssocID="{2E8AC139-D6A7-4C7E-A751-732E5D69388D}" presName="hierChild5" presStyleCnt="0"/>
      <dgm:spPr/>
    </dgm:pt>
    <dgm:pt modelId="{90F1EECA-6F4E-4779-B524-CC1CB1BA70C7}" type="pres">
      <dgm:prSet presAssocID="{53BAF4FA-4F94-4751-BF57-5A63F8FDABC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777A643-41C5-4584-B909-30EE19F47151}" type="pres">
      <dgm:prSet presAssocID="{0DA52445-8B32-47B8-B318-0B49D95D51D9}" presName="hierRoot2" presStyleCnt="0">
        <dgm:presLayoutVars>
          <dgm:hierBranch val="init"/>
        </dgm:presLayoutVars>
      </dgm:prSet>
      <dgm:spPr/>
    </dgm:pt>
    <dgm:pt modelId="{2433296E-7C5C-4BC8-B3A6-63AE580F6597}" type="pres">
      <dgm:prSet presAssocID="{0DA52445-8B32-47B8-B318-0B49D95D51D9}" presName="rootComposite" presStyleCnt="0"/>
      <dgm:spPr/>
    </dgm:pt>
    <dgm:pt modelId="{2833C97D-E548-4D85-8521-E90C96B64887}" type="pres">
      <dgm:prSet presAssocID="{0DA52445-8B32-47B8-B318-0B49D95D51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E7EB6C7-C22B-4DB0-802B-FBC12AEA5CB6}" type="pres">
      <dgm:prSet presAssocID="{0DA52445-8B32-47B8-B318-0B49D95D51D9}" presName="rootConnector" presStyleLbl="node2" presStyleIdx="1" presStyleCnt="3"/>
      <dgm:spPr/>
      <dgm:t>
        <a:bodyPr/>
        <a:lstStyle/>
        <a:p>
          <a:endParaRPr lang="en-US"/>
        </a:p>
      </dgm:t>
    </dgm:pt>
    <dgm:pt modelId="{BC06FA25-C2D7-4C52-B7A7-E066F6B7CC86}" type="pres">
      <dgm:prSet presAssocID="{0DA52445-8B32-47B8-B318-0B49D95D51D9}" presName="hierChild4" presStyleCnt="0"/>
      <dgm:spPr/>
    </dgm:pt>
    <dgm:pt modelId="{C6C8F3E6-10EE-4A29-A677-61428040F8A7}" type="pres">
      <dgm:prSet presAssocID="{0DA52445-8B32-47B8-B318-0B49D95D51D9}" presName="hierChild5" presStyleCnt="0"/>
      <dgm:spPr/>
    </dgm:pt>
    <dgm:pt modelId="{438DF247-D119-47A4-BBA7-653959EC1062}" type="pres">
      <dgm:prSet presAssocID="{24A6F459-7833-4546-963C-DF86B91D44F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9833195-0D31-49D2-999D-FC73E08D224F}" type="pres">
      <dgm:prSet presAssocID="{A2E2DD19-4F40-4927-BBAB-413068E8FCF4}" presName="hierRoot2" presStyleCnt="0">
        <dgm:presLayoutVars>
          <dgm:hierBranch val="init"/>
        </dgm:presLayoutVars>
      </dgm:prSet>
      <dgm:spPr/>
    </dgm:pt>
    <dgm:pt modelId="{775473DE-612E-4D36-AAB4-57A513DFC332}" type="pres">
      <dgm:prSet presAssocID="{A2E2DD19-4F40-4927-BBAB-413068E8FCF4}" presName="rootComposite" presStyleCnt="0"/>
      <dgm:spPr/>
    </dgm:pt>
    <dgm:pt modelId="{3A1B6381-0645-4DD9-814A-4C73FCFA8167}" type="pres">
      <dgm:prSet presAssocID="{A2E2DD19-4F40-4927-BBAB-413068E8FC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A90DBCD-F6E7-4187-A78C-0B6712503DD3}" type="pres">
      <dgm:prSet presAssocID="{A2E2DD19-4F40-4927-BBAB-413068E8FC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2102B20C-54D5-4288-9820-BAF3E101E1A7}" type="pres">
      <dgm:prSet presAssocID="{A2E2DD19-4F40-4927-BBAB-413068E8FCF4}" presName="hierChild4" presStyleCnt="0"/>
      <dgm:spPr/>
    </dgm:pt>
    <dgm:pt modelId="{35FE00EE-9000-4431-97F8-DD6017606B1B}" type="pres">
      <dgm:prSet presAssocID="{A2E2DD19-4F40-4927-BBAB-413068E8FCF4}" presName="hierChild5" presStyleCnt="0"/>
      <dgm:spPr/>
    </dgm:pt>
    <dgm:pt modelId="{11260031-7A68-4D5B-9959-2D9D0A5A1826}" type="pres">
      <dgm:prSet presAssocID="{162E2CA1-C00E-437F-AEC9-80082269F069}" presName="hierChild3" presStyleCnt="0"/>
      <dgm:spPr/>
    </dgm:pt>
  </dgm:ptLst>
  <dgm:cxnLst>
    <dgm:cxn modelId="{E8D33C8F-160D-487B-9C20-617DD67D4509}" type="presOf" srcId="{A2E2DD19-4F40-4927-BBAB-413068E8FCF4}" destId="{CA90DBCD-F6E7-4187-A78C-0B6712503DD3}" srcOrd="1" destOrd="0" presId="urn:microsoft.com/office/officeart/2005/8/layout/orgChart1"/>
    <dgm:cxn modelId="{632F107A-96E1-4CD7-9079-17C8FEA28B85}" type="presOf" srcId="{0DA52445-8B32-47B8-B318-0B49D95D51D9}" destId="{2833C97D-E548-4D85-8521-E90C96B64887}" srcOrd="0" destOrd="0" presId="urn:microsoft.com/office/officeart/2005/8/layout/orgChart1"/>
    <dgm:cxn modelId="{BF4D7E0E-BB0C-4BED-824D-C286682AF780}" type="presOf" srcId="{BB8BED00-2BC9-43F6-9C8E-1E365DD10DFF}" destId="{E6FB834C-EE6E-46CB-9A87-C5C9CF67CFE2}" srcOrd="0" destOrd="0" presId="urn:microsoft.com/office/officeart/2005/8/layout/orgChart1"/>
    <dgm:cxn modelId="{84D84655-93FD-4D4F-ACF6-37F654E4074C}" srcId="{162E2CA1-C00E-437F-AEC9-80082269F069}" destId="{2E8AC139-D6A7-4C7E-A751-732E5D69388D}" srcOrd="0" destOrd="0" parTransId="{F52548E6-B30E-4A51-BC6D-3C152CF4FFF3}" sibTransId="{ABFD7E0B-7245-497E-886D-3B97E9CF899C}"/>
    <dgm:cxn modelId="{2348B13A-F7B0-4845-B823-3D7BC810FC2D}" type="presOf" srcId="{162E2CA1-C00E-437F-AEC9-80082269F069}" destId="{65C99B43-A094-45A9-8B40-A468A029DBB5}" srcOrd="0" destOrd="0" presId="urn:microsoft.com/office/officeart/2005/8/layout/orgChart1"/>
    <dgm:cxn modelId="{4F28C310-BBB0-4E18-829C-AEECFE780C4D}" type="presOf" srcId="{F52548E6-B30E-4A51-BC6D-3C152CF4FFF3}" destId="{271996DC-8E57-45B2-927F-E8262F23E3AC}" srcOrd="0" destOrd="0" presId="urn:microsoft.com/office/officeart/2005/8/layout/orgChart1"/>
    <dgm:cxn modelId="{6573D0B1-2068-4AB9-B882-D1FC39D6BA0D}" type="presOf" srcId="{24A6F459-7833-4546-963C-DF86B91D44FA}" destId="{438DF247-D119-47A4-BBA7-653959EC1062}" srcOrd="0" destOrd="0" presId="urn:microsoft.com/office/officeart/2005/8/layout/orgChart1"/>
    <dgm:cxn modelId="{31060E6E-D3DF-4956-A867-F8AB0713FFED}" srcId="{162E2CA1-C00E-437F-AEC9-80082269F069}" destId="{A2E2DD19-4F40-4927-BBAB-413068E8FCF4}" srcOrd="2" destOrd="0" parTransId="{24A6F459-7833-4546-963C-DF86B91D44FA}" sibTransId="{6855C55F-452D-41D7-92DC-F9D3EF160FFC}"/>
    <dgm:cxn modelId="{6EFCD96F-0BF8-4C5E-98EF-A0E5A7684DDF}" type="presOf" srcId="{2E8AC139-D6A7-4C7E-A751-732E5D69388D}" destId="{912EC2C1-9654-48C3-A1FF-247EE62CDDAA}" srcOrd="1" destOrd="0" presId="urn:microsoft.com/office/officeart/2005/8/layout/orgChart1"/>
    <dgm:cxn modelId="{61ADF2A0-FA93-45E0-AADB-3388125325A5}" type="presOf" srcId="{53BAF4FA-4F94-4751-BF57-5A63F8FDABC4}" destId="{90F1EECA-6F4E-4779-B524-CC1CB1BA70C7}" srcOrd="0" destOrd="0" presId="urn:microsoft.com/office/officeart/2005/8/layout/orgChart1"/>
    <dgm:cxn modelId="{5D1C891F-A74B-482B-88AA-502743FDB02D}" srcId="{162E2CA1-C00E-437F-AEC9-80082269F069}" destId="{0DA52445-8B32-47B8-B318-0B49D95D51D9}" srcOrd="1" destOrd="0" parTransId="{53BAF4FA-4F94-4751-BF57-5A63F8FDABC4}" sibTransId="{C3BDAA81-5599-4E07-8BE8-21B3396443A9}"/>
    <dgm:cxn modelId="{03294752-2D38-4CD9-8BAB-FB02AB256EEC}" srcId="{BB8BED00-2BC9-43F6-9C8E-1E365DD10DFF}" destId="{162E2CA1-C00E-437F-AEC9-80082269F069}" srcOrd="0" destOrd="0" parTransId="{B4D20D78-2B5B-41CA-9CC4-E9EE516DEF0F}" sibTransId="{F353E29B-64A6-4F2C-A706-9C0ED448238E}"/>
    <dgm:cxn modelId="{64EA2D23-F82F-4C9F-B623-B4DCDB36F3B3}" type="presOf" srcId="{162E2CA1-C00E-437F-AEC9-80082269F069}" destId="{5BC25FF5-E3B4-452A-81B0-69C30C3F699E}" srcOrd="1" destOrd="0" presId="urn:microsoft.com/office/officeart/2005/8/layout/orgChart1"/>
    <dgm:cxn modelId="{96A61590-E856-4934-AD92-A43ED866D7B5}" type="presOf" srcId="{2E8AC139-D6A7-4C7E-A751-732E5D69388D}" destId="{F6C12585-D0F9-442D-B984-B0AE8FE89018}" srcOrd="0" destOrd="0" presId="urn:microsoft.com/office/officeart/2005/8/layout/orgChart1"/>
    <dgm:cxn modelId="{4FA3497A-0842-4975-AF2C-B93EC4A66876}" type="presOf" srcId="{0DA52445-8B32-47B8-B318-0B49D95D51D9}" destId="{8E7EB6C7-C22B-4DB0-802B-FBC12AEA5CB6}" srcOrd="1" destOrd="0" presId="urn:microsoft.com/office/officeart/2005/8/layout/orgChart1"/>
    <dgm:cxn modelId="{BD947E0A-CCDA-4585-8A73-1289503F9BCB}" type="presOf" srcId="{A2E2DD19-4F40-4927-BBAB-413068E8FCF4}" destId="{3A1B6381-0645-4DD9-814A-4C73FCFA8167}" srcOrd="0" destOrd="0" presId="urn:microsoft.com/office/officeart/2005/8/layout/orgChart1"/>
    <dgm:cxn modelId="{962A0302-317A-4ECB-A262-1E42E5131B74}" type="presParOf" srcId="{E6FB834C-EE6E-46CB-9A87-C5C9CF67CFE2}" destId="{77B7089B-1331-405C-BADB-0102F6ABC597}" srcOrd="0" destOrd="0" presId="urn:microsoft.com/office/officeart/2005/8/layout/orgChart1"/>
    <dgm:cxn modelId="{616B9B4B-02E9-42D0-BC71-9AE22E3F2357}" type="presParOf" srcId="{77B7089B-1331-405C-BADB-0102F6ABC597}" destId="{E55D920F-03BB-47F0-83BA-120AF3311F70}" srcOrd="0" destOrd="0" presId="urn:microsoft.com/office/officeart/2005/8/layout/orgChart1"/>
    <dgm:cxn modelId="{372F4538-38A3-4EAF-A93C-FC1DF871C777}" type="presParOf" srcId="{E55D920F-03BB-47F0-83BA-120AF3311F70}" destId="{65C99B43-A094-45A9-8B40-A468A029DBB5}" srcOrd="0" destOrd="0" presId="urn:microsoft.com/office/officeart/2005/8/layout/orgChart1"/>
    <dgm:cxn modelId="{0CCB144C-8683-4510-943E-0B7AE2A73F6A}" type="presParOf" srcId="{E55D920F-03BB-47F0-83BA-120AF3311F70}" destId="{5BC25FF5-E3B4-452A-81B0-69C30C3F699E}" srcOrd="1" destOrd="0" presId="urn:microsoft.com/office/officeart/2005/8/layout/orgChart1"/>
    <dgm:cxn modelId="{8C80ED0E-77EC-439B-A4DD-80DB4D61677D}" type="presParOf" srcId="{77B7089B-1331-405C-BADB-0102F6ABC597}" destId="{377C6A10-4972-4B60-9C6C-E95DE7EDA1AE}" srcOrd="1" destOrd="0" presId="urn:microsoft.com/office/officeart/2005/8/layout/orgChart1"/>
    <dgm:cxn modelId="{2165F49E-0247-4774-973D-5BAAC99DACD8}" type="presParOf" srcId="{377C6A10-4972-4B60-9C6C-E95DE7EDA1AE}" destId="{271996DC-8E57-45B2-927F-E8262F23E3AC}" srcOrd="0" destOrd="0" presId="urn:microsoft.com/office/officeart/2005/8/layout/orgChart1"/>
    <dgm:cxn modelId="{881B3A54-DA7E-4619-94DD-1092982F0D5D}" type="presParOf" srcId="{377C6A10-4972-4B60-9C6C-E95DE7EDA1AE}" destId="{E67F364C-EA38-4B2C-B0CA-E77C47C51750}" srcOrd="1" destOrd="0" presId="urn:microsoft.com/office/officeart/2005/8/layout/orgChart1"/>
    <dgm:cxn modelId="{D2216C3C-A336-4C74-A630-43AD4DC3D75B}" type="presParOf" srcId="{E67F364C-EA38-4B2C-B0CA-E77C47C51750}" destId="{3E584A1D-30B2-4BEA-862C-933720C49F5D}" srcOrd="0" destOrd="0" presId="urn:microsoft.com/office/officeart/2005/8/layout/orgChart1"/>
    <dgm:cxn modelId="{FCE9144A-2474-4C0A-95EE-C3EB8D93078B}" type="presParOf" srcId="{3E584A1D-30B2-4BEA-862C-933720C49F5D}" destId="{F6C12585-D0F9-442D-B984-B0AE8FE89018}" srcOrd="0" destOrd="0" presId="urn:microsoft.com/office/officeart/2005/8/layout/orgChart1"/>
    <dgm:cxn modelId="{7992C882-330E-484D-B7DA-0C7F9DC3BF69}" type="presParOf" srcId="{3E584A1D-30B2-4BEA-862C-933720C49F5D}" destId="{912EC2C1-9654-48C3-A1FF-247EE62CDDAA}" srcOrd="1" destOrd="0" presId="urn:microsoft.com/office/officeart/2005/8/layout/orgChart1"/>
    <dgm:cxn modelId="{2794DAA7-8320-4C76-86D1-6934568DBA75}" type="presParOf" srcId="{E67F364C-EA38-4B2C-B0CA-E77C47C51750}" destId="{DF8F587E-0BD4-44B7-9721-176F62A28D50}" srcOrd="1" destOrd="0" presId="urn:microsoft.com/office/officeart/2005/8/layout/orgChart1"/>
    <dgm:cxn modelId="{AF9E7F1A-12BD-4B3F-BBF5-99F537FEF5F2}" type="presParOf" srcId="{E67F364C-EA38-4B2C-B0CA-E77C47C51750}" destId="{4B1CEAE6-839A-4264-82B4-24E6D16CAB12}" srcOrd="2" destOrd="0" presId="urn:microsoft.com/office/officeart/2005/8/layout/orgChart1"/>
    <dgm:cxn modelId="{7820CEF3-DE6E-41ED-A800-1BB3834292D8}" type="presParOf" srcId="{377C6A10-4972-4B60-9C6C-E95DE7EDA1AE}" destId="{90F1EECA-6F4E-4779-B524-CC1CB1BA70C7}" srcOrd="2" destOrd="0" presId="urn:microsoft.com/office/officeart/2005/8/layout/orgChart1"/>
    <dgm:cxn modelId="{816BACE4-46D1-43FC-8A45-807FA59AE09F}" type="presParOf" srcId="{377C6A10-4972-4B60-9C6C-E95DE7EDA1AE}" destId="{8777A643-41C5-4584-B909-30EE19F47151}" srcOrd="3" destOrd="0" presId="urn:microsoft.com/office/officeart/2005/8/layout/orgChart1"/>
    <dgm:cxn modelId="{779138A0-12D5-4A9A-B8E0-F57A98ADEF5D}" type="presParOf" srcId="{8777A643-41C5-4584-B909-30EE19F47151}" destId="{2433296E-7C5C-4BC8-B3A6-63AE580F6597}" srcOrd="0" destOrd="0" presId="urn:microsoft.com/office/officeart/2005/8/layout/orgChart1"/>
    <dgm:cxn modelId="{C111479B-12FE-48BE-A992-1F271CCCD977}" type="presParOf" srcId="{2433296E-7C5C-4BC8-B3A6-63AE580F6597}" destId="{2833C97D-E548-4D85-8521-E90C96B64887}" srcOrd="0" destOrd="0" presId="urn:microsoft.com/office/officeart/2005/8/layout/orgChart1"/>
    <dgm:cxn modelId="{3A7D6157-7091-4C96-A4AB-53514F3EF4DC}" type="presParOf" srcId="{2433296E-7C5C-4BC8-B3A6-63AE580F6597}" destId="{8E7EB6C7-C22B-4DB0-802B-FBC12AEA5CB6}" srcOrd="1" destOrd="0" presId="urn:microsoft.com/office/officeart/2005/8/layout/orgChart1"/>
    <dgm:cxn modelId="{9E57C792-52EF-47A9-8C2F-7B7659F5A89C}" type="presParOf" srcId="{8777A643-41C5-4584-B909-30EE19F47151}" destId="{BC06FA25-C2D7-4C52-B7A7-E066F6B7CC86}" srcOrd="1" destOrd="0" presId="urn:microsoft.com/office/officeart/2005/8/layout/orgChart1"/>
    <dgm:cxn modelId="{3DE8DDEE-56F8-416F-A1DB-F42E39A310EC}" type="presParOf" srcId="{8777A643-41C5-4584-B909-30EE19F47151}" destId="{C6C8F3E6-10EE-4A29-A677-61428040F8A7}" srcOrd="2" destOrd="0" presId="urn:microsoft.com/office/officeart/2005/8/layout/orgChart1"/>
    <dgm:cxn modelId="{87E1B3A3-7A15-4620-B0DC-7941BBC50969}" type="presParOf" srcId="{377C6A10-4972-4B60-9C6C-E95DE7EDA1AE}" destId="{438DF247-D119-47A4-BBA7-653959EC1062}" srcOrd="4" destOrd="0" presId="urn:microsoft.com/office/officeart/2005/8/layout/orgChart1"/>
    <dgm:cxn modelId="{C78F0761-6F59-409F-A7DD-5462BD5444CA}" type="presParOf" srcId="{377C6A10-4972-4B60-9C6C-E95DE7EDA1AE}" destId="{89833195-0D31-49D2-999D-FC73E08D224F}" srcOrd="5" destOrd="0" presId="urn:microsoft.com/office/officeart/2005/8/layout/orgChart1"/>
    <dgm:cxn modelId="{779C18CF-3A06-4D1F-8081-E3958DF74681}" type="presParOf" srcId="{89833195-0D31-49D2-999D-FC73E08D224F}" destId="{775473DE-612E-4D36-AAB4-57A513DFC332}" srcOrd="0" destOrd="0" presId="urn:microsoft.com/office/officeart/2005/8/layout/orgChart1"/>
    <dgm:cxn modelId="{2FB072D4-D57F-4271-AADD-A17DE13F9473}" type="presParOf" srcId="{775473DE-612E-4D36-AAB4-57A513DFC332}" destId="{3A1B6381-0645-4DD9-814A-4C73FCFA8167}" srcOrd="0" destOrd="0" presId="urn:microsoft.com/office/officeart/2005/8/layout/orgChart1"/>
    <dgm:cxn modelId="{D2D77A1E-2271-48F6-BC2C-A51F96376B3E}" type="presParOf" srcId="{775473DE-612E-4D36-AAB4-57A513DFC332}" destId="{CA90DBCD-F6E7-4187-A78C-0B6712503DD3}" srcOrd="1" destOrd="0" presId="urn:microsoft.com/office/officeart/2005/8/layout/orgChart1"/>
    <dgm:cxn modelId="{E5F53A47-77E1-4BE5-B2BA-1984F403C3DF}" type="presParOf" srcId="{89833195-0D31-49D2-999D-FC73E08D224F}" destId="{2102B20C-54D5-4288-9820-BAF3E101E1A7}" srcOrd="1" destOrd="0" presId="urn:microsoft.com/office/officeart/2005/8/layout/orgChart1"/>
    <dgm:cxn modelId="{F9049474-6CB4-4672-8744-C4E1E35FB336}" type="presParOf" srcId="{89833195-0D31-49D2-999D-FC73E08D224F}" destId="{35FE00EE-9000-4431-97F8-DD6017606B1B}" srcOrd="2" destOrd="0" presId="urn:microsoft.com/office/officeart/2005/8/layout/orgChart1"/>
    <dgm:cxn modelId="{80926633-B41E-420F-B8B8-6C750FE7C0C9}" type="presParOf" srcId="{77B7089B-1331-405C-BADB-0102F6ABC597}" destId="{11260031-7A68-4D5B-9959-2D9D0A5A18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76FDD-5968-4247-8FA3-3C8FAC861A38}">
      <dsp:nvSpPr>
        <dsp:cNvPr id="0" name=""/>
        <dsp:cNvSpPr/>
      </dsp:nvSpPr>
      <dsp:spPr>
        <a:xfrm>
          <a:off x="2666997" y="0"/>
          <a:ext cx="2743205" cy="1854200"/>
        </a:xfrm>
        <a:prstGeom prst="trapezoid">
          <a:avLst>
            <a:gd name="adj" fmla="val 72603"/>
          </a:avLst>
        </a:prstGeom>
        <a:solidFill>
          <a:srgbClr val="CC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Citizens</a:t>
          </a:r>
          <a:endParaRPr lang="en-US" sz="4000" kern="1200" dirty="0"/>
        </a:p>
      </dsp:txBody>
      <dsp:txXfrm>
        <a:off x="2666997" y="0"/>
        <a:ext cx="2743205" cy="1854200"/>
      </dsp:txXfrm>
    </dsp:sp>
    <dsp:sp modelId="{BC9A5FD4-CB42-4965-A860-587B83B3B043}">
      <dsp:nvSpPr>
        <dsp:cNvPr id="0" name=""/>
        <dsp:cNvSpPr/>
      </dsp:nvSpPr>
      <dsp:spPr>
        <a:xfrm>
          <a:off x="1371616" y="1828797"/>
          <a:ext cx="5384800" cy="1854200"/>
        </a:xfrm>
        <a:prstGeom prst="trapezoid">
          <a:avLst>
            <a:gd name="adj" fmla="val 72603"/>
          </a:avLst>
        </a:prstGeom>
        <a:solidFill>
          <a:srgbClr val="7030A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Metics</a:t>
          </a:r>
          <a:endParaRPr lang="en-US" sz="6500" kern="1200" dirty="0"/>
        </a:p>
      </dsp:txBody>
      <dsp:txXfrm>
        <a:off x="2313956" y="1828797"/>
        <a:ext cx="3500120" cy="1854200"/>
      </dsp:txXfrm>
    </dsp:sp>
    <dsp:sp modelId="{CF014FC6-CB32-4699-9463-D8F58CBB590F}">
      <dsp:nvSpPr>
        <dsp:cNvPr id="0" name=""/>
        <dsp:cNvSpPr/>
      </dsp:nvSpPr>
      <dsp:spPr>
        <a:xfrm>
          <a:off x="0" y="3708400"/>
          <a:ext cx="8077200" cy="1854200"/>
        </a:xfrm>
        <a:prstGeom prst="trapezoid">
          <a:avLst>
            <a:gd name="adj" fmla="val 72603"/>
          </a:avLst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Slaves</a:t>
          </a:r>
          <a:endParaRPr lang="en-US" sz="4000" kern="1200" dirty="0"/>
        </a:p>
      </dsp:txBody>
      <dsp:txXfrm>
        <a:off x="1413509" y="3708400"/>
        <a:ext cx="5250180" cy="185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F247-D119-47A4-BBA7-653959EC1062}">
      <dsp:nvSpPr>
        <dsp:cNvPr id="0" name=""/>
        <dsp:cNvSpPr/>
      </dsp:nvSpPr>
      <dsp:spPr>
        <a:xfrm>
          <a:off x="3749675" y="2170087"/>
          <a:ext cx="2652922" cy="4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12"/>
              </a:lnTo>
              <a:lnTo>
                <a:pt x="2652922" y="230212"/>
              </a:lnTo>
              <a:lnTo>
                <a:pt x="2652922" y="460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1EECA-6F4E-4779-B524-CC1CB1BA70C7}">
      <dsp:nvSpPr>
        <dsp:cNvPr id="0" name=""/>
        <dsp:cNvSpPr/>
      </dsp:nvSpPr>
      <dsp:spPr>
        <a:xfrm>
          <a:off x="3703955" y="2170087"/>
          <a:ext cx="91440" cy="460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996DC-8E57-45B2-927F-E8262F23E3AC}">
      <dsp:nvSpPr>
        <dsp:cNvPr id="0" name=""/>
        <dsp:cNvSpPr/>
      </dsp:nvSpPr>
      <dsp:spPr>
        <a:xfrm>
          <a:off x="1096752" y="2170087"/>
          <a:ext cx="2652922" cy="460424"/>
        </a:xfrm>
        <a:custGeom>
          <a:avLst/>
          <a:gdLst/>
          <a:ahLst/>
          <a:cxnLst/>
          <a:rect l="0" t="0" r="0" b="0"/>
          <a:pathLst>
            <a:path>
              <a:moveTo>
                <a:pt x="2652922" y="0"/>
              </a:moveTo>
              <a:lnTo>
                <a:pt x="2652922" y="230212"/>
              </a:lnTo>
              <a:lnTo>
                <a:pt x="0" y="230212"/>
              </a:lnTo>
              <a:lnTo>
                <a:pt x="0" y="460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9B43-A094-45A9-8B40-A468A029DBB5}">
      <dsp:nvSpPr>
        <dsp:cNvPr id="0" name=""/>
        <dsp:cNvSpPr/>
      </dsp:nvSpPr>
      <dsp:spPr>
        <a:xfrm>
          <a:off x="2653426" y="1073838"/>
          <a:ext cx="2192497" cy="1096248"/>
        </a:xfrm>
        <a:prstGeom prst="rect">
          <a:avLst/>
        </a:prstGeom>
        <a:solidFill>
          <a:srgbClr val="00B05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Athenian Democracy</a:t>
          </a:r>
          <a:endParaRPr lang="en-CA" sz="3300" kern="1200" dirty="0"/>
        </a:p>
      </dsp:txBody>
      <dsp:txXfrm>
        <a:off x="2653426" y="1073838"/>
        <a:ext cx="2192497" cy="1096248"/>
      </dsp:txXfrm>
    </dsp:sp>
    <dsp:sp modelId="{F6C12585-D0F9-442D-B984-B0AE8FE89018}">
      <dsp:nvSpPr>
        <dsp:cNvPr id="0" name=""/>
        <dsp:cNvSpPr/>
      </dsp:nvSpPr>
      <dsp:spPr>
        <a:xfrm>
          <a:off x="503" y="2630512"/>
          <a:ext cx="2192497" cy="1096248"/>
        </a:xfrm>
        <a:prstGeom prst="rect">
          <a:avLst/>
        </a:prstGeom>
        <a:solidFill>
          <a:srgbClr val="00B05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The Assembly</a:t>
          </a:r>
          <a:endParaRPr lang="en-CA" sz="3300" kern="1200" dirty="0"/>
        </a:p>
      </dsp:txBody>
      <dsp:txXfrm>
        <a:off x="503" y="2630512"/>
        <a:ext cx="2192497" cy="1096248"/>
      </dsp:txXfrm>
    </dsp:sp>
    <dsp:sp modelId="{2833C97D-E548-4D85-8521-E90C96B64887}">
      <dsp:nvSpPr>
        <dsp:cNvPr id="0" name=""/>
        <dsp:cNvSpPr/>
      </dsp:nvSpPr>
      <dsp:spPr>
        <a:xfrm>
          <a:off x="2653426" y="2630512"/>
          <a:ext cx="2192497" cy="1096248"/>
        </a:xfrm>
        <a:prstGeom prst="rect">
          <a:avLst/>
        </a:prstGeom>
        <a:solidFill>
          <a:srgbClr val="00B05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The Council of 500</a:t>
          </a:r>
          <a:endParaRPr lang="en-CA" sz="3300" kern="1200" dirty="0"/>
        </a:p>
      </dsp:txBody>
      <dsp:txXfrm>
        <a:off x="2653426" y="2630512"/>
        <a:ext cx="2192497" cy="1096248"/>
      </dsp:txXfrm>
    </dsp:sp>
    <dsp:sp modelId="{3A1B6381-0645-4DD9-814A-4C73FCFA8167}">
      <dsp:nvSpPr>
        <dsp:cNvPr id="0" name=""/>
        <dsp:cNvSpPr/>
      </dsp:nvSpPr>
      <dsp:spPr>
        <a:xfrm>
          <a:off x="5306348" y="2630512"/>
          <a:ext cx="2192497" cy="1096248"/>
        </a:xfrm>
        <a:prstGeom prst="rect">
          <a:avLst/>
        </a:prstGeom>
        <a:solidFill>
          <a:srgbClr val="00B05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The Court</a:t>
          </a:r>
          <a:endParaRPr lang="en-CA" sz="3300" kern="1200" dirty="0"/>
        </a:p>
      </dsp:txBody>
      <dsp:txXfrm>
        <a:off x="5306348" y="2630512"/>
        <a:ext cx="2192497" cy="109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7815DD-ECA7-4DF4-BD86-A7BFD7996F88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71D024-917D-44D7-A3FC-0B987B6D1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a/url?sa=i&amp;rct=j&amp;q=democracy+in+ancient+athens+cartoon&amp;source=images&amp;cd=&amp;cad=rja&amp;docid=LumtRavpOeoQrM&amp;tbnid=2fItxr6y3J-XGM:&amp;ved=0CAUQjRw&amp;url=http://greece.mrdonn.org/athensdemocracy.html&amp;ei=ELgbUYWAGeH0iwKBzIG4Aw&amp;bvm=bv.42261806,d.cGE&amp;psig=AFQjCNElg4PNL0ZzICNsZynz12Y_F4HSpw&amp;ust=13608574148175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greece&amp;source=images&amp;cd=&amp;cad=rja&amp;docid=QXbD0xmfgr8YhM&amp;tbnid=pfxXXKQI3CKLiM:&amp;ved=0CAUQjRw&amp;url=http://www.adventuresbydisney.com/europe/greece-vacations/&amp;ei=ZbobUbmbA8zkigLvy4H4DQ&amp;bvm=bv.42261806,d.cGE&amp;psig=AFQjCNH4lZR66IRpgtwUgq3pIaPj2kKq4g&amp;ust=13608580009484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a/url?sa=i&amp;rct=j&amp;q=greece+mountains&amp;source=images&amp;cd=&amp;cad=rja&amp;docid=RTjdShPQrMcmZM&amp;tbnid=zVj2PlZ7dWMZfM:&amp;ved=0CAUQjRw&amp;url=http://www.panoramio.com/photo/69031546&amp;ei=J7wbUZ-QK4SbiAKSvICgAQ&amp;bvm=bv.42261806,d.cGE&amp;psig=AFQjCNFXBHtA_KhN6TXdqeBg0RAbPcPK-w&amp;ust=136085851230669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Instant%20Engagement%20Pair%20Structures%20-%20Shortcut.l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latin typeface="Castellar" pitchFamily="18" charset="0"/>
              </a:rPr>
              <a:t>Democracy in </a:t>
            </a:r>
            <a:br>
              <a:rPr lang="en-US" dirty="0" smtClean="0">
                <a:latin typeface="Castellar" pitchFamily="18" charset="0"/>
              </a:rPr>
            </a:br>
            <a:r>
              <a:rPr lang="en-US" dirty="0" smtClean="0">
                <a:latin typeface="Castellar" pitchFamily="18" charset="0"/>
              </a:rPr>
              <a:t>Ancient Athens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Castellar" pitchFamily="18" charset="0"/>
              </a:rPr>
              <a:t>The Birthplace of Democracy</a:t>
            </a:r>
            <a:endParaRPr lang="en-US" sz="2400" i="1" dirty="0">
              <a:latin typeface="Castellar" pitchFamily="18" charset="0"/>
            </a:endParaRPr>
          </a:p>
        </p:txBody>
      </p:sp>
      <p:pic>
        <p:nvPicPr>
          <p:cNvPr id="1026" name="Picture 2" descr="C:\Users\id22554\AppData\Local\Microsoft\Windows\Temporary Internet Files\Content.IE5\QZLZR701\MP9004279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435863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d22554\AppData\Local\Microsoft\Windows\Temporary Internet Files\Content.IE5\XDJQCGRG\MP900400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907">
            <a:off x="457200" y="4077295"/>
            <a:ext cx="3542897" cy="2361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d22554\AppData\Local\Microsoft\Windows\Temporary Internet Files\Content.IE5\D510GBPE\MP9004279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177">
            <a:off x="3723743" y="2931871"/>
            <a:ext cx="2277071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Lets Discuss…</a:t>
            </a:r>
            <a:endParaRPr lang="en-C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Take 30 seconds to consider the following question:</a:t>
            </a:r>
          </a:p>
          <a:p>
            <a:pPr>
              <a:buNone/>
            </a:pPr>
            <a:endParaRPr lang="en-CA" dirty="0" smtClean="0"/>
          </a:p>
          <a:p>
            <a:pPr marL="358775" indent="-9525">
              <a:buNone/>
            </a:pPr>
            <a:r>
              <a:rPr lang="en-CA" i="1" dirty="0" smtClean="0"/>
              <a:t>Do you feel men and women have similar or different roles in Canadian Society today? Support your answer with evidence.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were the Roles of Men and Women in Athens?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your Duotangs, split a sheet of paper in half and label one side </a:t>
            </a:r>
            <a:r>
              <a:rPr lang="en-CA" i="1" dirty="0" smtClean="0"/>
              <a:t>females</a:t>
            </a:r>
            <a:r>
              <a:rPr lang="en-CA" dirty="0" smtClean="0"/>
              <a:t>, and the other </a:t>
            </a:r>
            <a:r>
              <a:rPr lang="en-CA" i="1" dirty="0" smtClean="0"/>
              <a:t>males</a:t>
            </a:r>
            <a:r>
              <a:rPr lang="en-CA" dirty="0" smtClean="0"/>
              <a:t>.</a:t>
            </a:r>
          </a:p>
          <a:p>
            <a:r>
              <a:rPr lang="en-CA" dirty="0" smtClean="0"/>
              <a:t>Read Pages 59-60 and record the roles and responsibilities of each in the appropriate column. (10 minutes)</a:t>
            </a:r>
          </a:p>
          <a:p>
            <a:r>
              <a:rPr lang="en-CA" dirty="0" smtClean="0"/>
              <a:t> Then, mingle with each other and share your ideas. Did you miss anything? If so, be sure to make note of it.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/>
          <a:lstStyle/>
          <a:p>
            <a:pPr marL="92075" indent="-9525">
              <a:buNone/>
            </a:pPr>
            <a:r>
              <a:rPr lang="en-CA" dirty="0" smtClean="0"/>
              <a:t>Canadians believe democracy is the fair and equal treatment of all people. Is this the same for the Athenians? </a:t>
            </a:r>
            <a:endParaRPr lang="en-CA" dirty="0"/>
          </a:p>
        </p:txBody>
      </p:sp>
      <p:pic>
        <p:nvPicPr>
          <p:cNvPr id="22530" name="Picture 2" descr="C:\Users\Caroline\AppData\Local\Microsoft\Windows\Temporary Internet Files\Content.IE5\KV22PA4G\MC90044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4572000" cy="376692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086600" y="1828800"/>
            <a:ext cx="1676400" cy="1295400"/>
          </a:xfrm>
          <a:prstGeom prst="cloudCallout">
            <a:avLst>
              <a:gd name="adj1" fmla="val -68474"/>
              <a:gd name="adj2" fmla="val 6160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Lets take a look!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Castellar" pitchFamily="18" charset="0"/>
              </a:rPr>
              <a:t>Athenian Democracy</a:t>
            </a:r>
            <a:endParaRPr lang="en-CA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4864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Citizens are allowed to rule themselves.</a:t>
            </a:r>
          </a:p>
          <a:p>
            <a:r>
              <a:rPr lang="en-CA" dirty="0" smtClean="0"/>
              <a:t>Majority rule was fair. (A decision was supported by more than half of the votes)</a:t>
            </a:r>
          </a:p>
          <a:p>
            <a:r>
              <a:rPr lang="en-CA" dirty="0" smtClean="0"/>
              <a:t>Only male citizens had the right to belong to the Assembly and vote.</a:t>
            </a:r>
          </a:p>
          <a:p>
            <a:r>
              <a:rPr lang="en-CA" dirty="0" smtClean="0"/>
              <a:t>Women, slaves, and </a:t>
            </a:r>
            <a:r>
              <a:rPr lang="en-CA" dirty="0" err="1" smtClean="0"/>
              <a:t>metics</a:t>
            </a:r>
            <a:r>
              <a:rPr lang="en-CA" dirty="0" smtClean="0"/>
              <a:t> were denied voting rights. </a:t>
            </a:r>
          </a:p>
          <a:p>
            <a:r>
              <a:rPr lang="en-CA" dirty="0" smtClean="0"/>
              <a:t>Slavery was perfectly acceptable in Athenian Society.</a:t>
            </a:r>
          </a:p>
          <a:p>
            <a:r>
              <a:rPr lang="en-CA" dirty="0" smtClean="0"/>
              <a:t>The Common Good was the most important thing. Individual and minority rights were of no importance.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Take a look at “More About…Slavery and Democracy” on Page 61. Do you agree? Why or Why not?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 descr="http://bjdm.wikispaces.com/file/view/slaves-marching.jpg/117379513/slaves-mar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7010400" cy="489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were Athenian Citizens Involved in Decision Making?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task…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a Map showing the three pillars of Athenian Democracy. For each pillar, describe the responsibilities and characteristics. </a:t>
            </a:r>
          </a:p>
          <a:p>
            <a:r>
              <a:rPr lang="en-CA" dirty="0" smtClean="0"/>
              <a:t>Pages 64-65, 67-68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 how Ancient?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43000"/>
          </a:xfrm>
        </p:spPr>
        <p:txBody>
          <a:bodyPr/>
          <a:lstStyle/>
          <a:p>
            <a:r>
              <a:rPr lang="en-US" dirty="0" smtClean="0"/>
              <a:t>The ancient city of Athens refers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to a time more than 2500 years ago.</a:t>
            </a:r>
            <a:endParaRPr lang="en-US" dirty="0"/>
          </a:p>
        </p:txBody>
      </p:sp>
      <p:pic>
        <p:nvPicPr>
          <p:cNvPr id="2050" name="Picture 2" descr="http://greece.mrdonn.org/athens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6999"/>
            <a:ext cx="7086600" cy="37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d22554\AppData\Local\Microsoft\Windows\Temporary Internet Files\Content.IE5\XDJQCGRG\MC9004343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204">
            <a:off x="7070271" y="49513"/>
            <a:ext cx="1228082" cy="19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were the Ancient Athenians?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Greece is a mountainous country.</a:t>
            </a:r>
          </a:p>
          <a:p>
            <a:r>
              <a:rPr lang="en-US" sz="2400" dirty="0" smtClean="0"/>
              <a:t>As a result, communities were isolated from one another by the rugged landscape.</a:t>
            </a:r>
          </a:p>
          <a:p>
            <a:r>
              <a:rPr lang="en-US" sz="2400" dirty="0" smtClean="0"/>
              <a:t>Because of this isolation, each ancient Greek city developed its own style of government, its own laws, and built up its own army. </a:t>
            </a:r>
          </a:p>
          <a:p>
            <a:r>
              <a:rPr lang="en-US" sz="2400" dirty="0" smtClean="0"/>
              <a:t>These independent communities are known as </a:t>
            </a:r>
            <a:r>
              <a:rPr lang="en-US" sz="2400" b="1" u="sng" dirty="0" smtClean="0"/>
              <a:t>city-states</a:t>
            </a:r>
            <a:r>
              <a:rPr lang="en-US" sz="2400" dirty="0" smtClean="0"/>
              <a:t>.</a:t>
            </a:r>
          </a:p>
        </p:txBody>
      </p:sp>
      <p:pic>
        <p:nvPicPr>
          <p:cNvPr id="3076" name="Picture 4" descr="http://as1.wdpromedia.com/media/abd/europe/greece-vacations/Greece-Slide1-Santorin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5">
            <a:off x="3927282" y="4406848"/>
            <a:ext cx="4678635" cy="2005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w2.google.com/mw-panoramio/photos/medium/690315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800">
            <a:off x="1090198" y="4480008"/>
            <a:ext cx="3071598" cy="2303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were the Ancient Athenians?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of the city-states were controlled by rich and powerful rulers called </a:t>
            </a:r>
            <a:r>
              <a:rPr lang="en-US" b="1" u="sng" dirty="0" smtClean="0"/>
              <a:t>tyrants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Tyrants</a:t>
            </a:r>
            <a:r>
              <a:rPr lang="en-US" dirty="0" smtClean="0"/>
              <a:t> are rulers who seize power and govern in a harsh cruel way.</a:t>
            </a:r>
          </a:p>
          <a:p>
            <a:r>
              <a:rPr lang="en-US" dirty="0" smtClean="0"/>
              <a:t>The Athenians were different by developing a system of government that allowed citizens to participate in making important decisions.</a:t>
            </a:r>
          </a:p>
          <a:p>
            <a:r>
              <a:rPr lang="en-US" dirty="0" smtClean="0"/>
              <a:t>Other city-states eventually followed suit at a later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Social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535553"/>
              </p:ext>
            </p:extLst>
          </p:nvPr>
        </p:nvGraphicFramePr>
        <p:xfrm>
          <a:off x="1066800" y="11430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3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62200"/>
            <a:ext cx="7498080" cy="3886200"/>
          </a:xfrm>
        </p:spPr>
        <p:txBody>
          <a:bodyPr/>
          <a:lstStyle/>
          <a:p>
            <a:r>
              <a:rPr lang="en-US" dirty="0" smtClean="0"/>
              <a:t>Children of parents who were born in Athens.</a:t>
            </a:r>
          </a:p>
          <a:p>
            <a:r>
              <a:rPr lang="en-US" dirty="0" smtClean="0"/>
              <a:t>Only male citizens could participate in voting and governing the city.</a:t>
            </a:r>
          </a:p>
          <a:p>
            <a:r>
              <a:rPr lang="en-US" dirty="0" smtClean="0"/>
              <a:t>Men became citizens when they finished military service at age 20.</a:t>
            </a:r>
          </a:p>
          <a:p>
            <a:r>
              <a:rPr lang="en-US" dirty="0" smtClean="0"/>
              <a:t>Women could not participate at all.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3800" y="152400"/>
            <a:ext cx="2895600" cy="2057400"/>
            <a:chOff x="2666997" y="0"/>
            <a:chExt cx="2743205" cy="1854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Trapezoid 5"/>
            <p:cNvSpPr/>
            <p:nvPr/>
          </p:nvSpPr>
          <p:spPr>
            <a:xfrm>
              <a:off x="2666997" y="0"/>
              <a:ext cx="2743205" cy="1854200"/>
            </a:xfrm>
            <a:prstGeom prst="trapezoid">
              <a:avLst>
                <a:gd name="adj" fmla="val 72603"/>
              </a:avLst>
            </a:prstGeom>
            <a:solidFill>
              <a:srgbClr val="CC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rapezoid 4"/>
            <p:cNvSpPr/>
            <p:nvPr/>
          </p:nvSpPr>
          <p:spPr>
            <a:xfrm>
              <a:off x="2666997" y="0"/>
              <a:ext cx="2743205" cy="1854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 dirty="0" smtClean="0"/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Citizens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95600"/>
            <a:ext cx="7498080" cy="3962400"/>
          </a:xfrm>
        </p:spPr>
        <p:txBody>
          <a:bodyPr/>
          <a:lstStyle/>
          <a:p>
            <a:r>
              <a:rPr lang="en-CA" dirty="0" smtClean="0"/>
              <a:t>Residents of Athens born outside the city-state.</a:t>
            </a:r>
          </a:p>
          <a:p>
            <a:r>
              <a:rPr lang="en-CA" dirty="0" smtClean="0"/>
              <a:t>Not allowed to own land or become citizens.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228600"/>
            <a:ext cx="5384800" cy="1854200"/>
            <a:chOff x="1371616" y="1828797"/>
            <a:chExt cx="5384800" cy="1854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Trapezoid 4"/>
            <p:cNvSpPr/>
            <p:nvPr/>
          </p:nvSpPr>
          <p:spPr>
            <a:xfrm>
              <a:off x="1371616" y="1828797"/>
              <a:ext cx="5384800" cy="1854200"/>
            </a:xfrm>
            <a:prstGeom prst="trapezoid">
              <a:avLst>
                <a:gd name="adj" fmla="val 72603"/>
              </a:avLst>
            </a:prstGeom>
            <a:solidFill>
              <a:srgbClr val="7030A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2313956" y="1828797"/>
              <a:ext cx="3500120" cy="1854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/>
                <a:t>Metics</a:t>
              </a:r>
              <a:endParaRPr lang="en-US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38400"/>
            <a:ext cx="7498080" cy="3810000"/>
          </a:xfrm>
        </p:spPr>
        <p:txBody>
          <a:bodyPr/>
          <a:lstStyle/>
          <a:p>
            <a:r>
              <a:rPr lang="en-CA" dirty="0" smtClean="0"/>
              <a:t>Owned privately or by the city-state.</a:t>
            </a:r>
          </a:p>
          <a:p>
            <a:r>
              <a:rPr lang="en-CA" dirty="0" smtClean="0"/>
              <a:t>Many slaves were people who had been taken prisoner when their city-state was attacked by the Athenians.</a:t>
            </a:r>
          </a:p>
          <a:p>
            <a:r>
              <a:rPr lang="en-CA" dirty="0" smtClean="0"/>
              <a:t>Slaves could not become citizens.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304800"/>
            <a:ext cx="8077200" cy="1854200"/>
            <a:chOff x="0" y="3708400"/>
            <a:chExt cx="8077200" cy="1854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Trapezoid 4"/>
            <p:cNvSpPr/>
            <p:nvPr/>
          </p:nvSpPr>
          <p:spPr>
            <a:xfrm>
              <a:off x="0" y="3708400"/>
              <a:ext cx="8077200" cy="1854200"/>
            </a:xfrm>
            <a:prstGeom prst="trapezoid">
              <a:avLst>
                <a:gd name="adj" fmla="val 72603"/>
              </a:avLst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1413509" y="3708400"/>
              <a:ext cx="5250180" cy="1854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Slaves</a:t>
              </a:r>
              <a:endParaRPr lang="en-US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hlinkClick r:id="rId2" action="ppaction://hlinkfile"/>
          </p:cNvPr>
          <p:cNvSpPr txBox="1">
            <a:spLocks/>
          </p:cNvSpPr>
          <p:nvPr/>
        </p:nvSpPr>
        <p:spPr>
          <a:xfrm rot="20778329">
            <a:off x="1247311" y="1126039"/>
            <a:ext cx="7344426" cy="3386721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THINK, PAIR, SHARE</a:t>
            </a:r>
            <a:endParaRPr lang="en-US" sz="6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636</TotalTime>
  <Words>543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Democracy in  Ancient Athens</vt:lpstr>
      <vt:lpstr>Exactly how Ancient?</vt:lpstr>
      <vt:lpstr>Who were the Ancient Athenians?</vt:lpstr>
      <vt:lpstr>Who were the Ancient Athenians?</vt:lpstr>
      <vt:lpstr>Athenian Social Structure</vt:lpstr>
      <vt:lpstr>PowerPoint Presentation</vt:lpstr>
      <vt:lpstr>PowerPoint Presentation</vt:lpstr>
      <vt:lpstr>PowerPoint Presentation</vt:lpstr>
      <vt:lpstr>PowerPoint Presentation</vt:lpstr>
      <vt:lpstr>Lets Discuss…</vt:lpstr>
      <vt:lpstr>What were the Roles of Men and Women in Athens?</vt:lpstr>
      <vt:lpstr>PowerPoint Presentation</vt:lpstr>
      <vt:lpstr>Athenian Democracy</vt:lpstr>
      <vt:lpstr>Take a look at “More About…Slavery and Democracy” on Page 61. Do you agree? Why or Why not?</vt:lpstr>
      <vt:lpstr>How were Athenian Citizens Involved in Decision Making?</vt:lpstr>
      <vt:lpstr>Your task…</vt:lpstr>
      <vt:lpstr>PowerPoint Presentation</vt:lpstr>
    </vt:vector>
  </TitlesOfParts>
  <Company>Edmonton Catholic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in  Ancient Athens</dc:title>
  <dc:creator>El Cid, Caroline</dc:creator>
  <cp:lastModifiedBy>El Cid, Caroline</cp:lastModifiedBy>
  <cp:revision>20</cp:revision>
  <dcterms:created xsi:type="dcterms:W3CDTF">2013-02-13T15:45:48Z</dcterms:created>
  <dcterms:modified xsi:type="dcterms:W3CDTF">2013-10-21T17:44:36Z</dcterms:modified>
</cp:coreProperties>
</file>